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78" r:id="rId3"/>
    <p:sldId id="387" r:id="rId4"/>
    <p:sldId id="389" r:id="rId5"/>
    <p:sldId id="388" r:id="rId6"/>
    <p:sldId id="370" r:id="rId7"/>
    <p:sldId id="390" r:id="rId8"/>
    <p:sldId id="349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47" autoAdjust="0"/>
    <p:restoredTop sz="94660"/>
  </p:normalViewPr>
  <p:slideViewPr>
    <p:cSldViewPr>
      <p:cViewPr varScale="1">
        <p:scale>
          <a:sx n="115" d="100"/>
          <a:sy n="115" d="100"/>
        </p:scale>
        <p:origin x="1356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21-2-2018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21-2-2018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21-2-2018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21-2-2018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21-2-2018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21-2-2018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21-2-2018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21-2-2018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21-2-2018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21-2-2018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21-2-2018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539552" y="908720"/>
            <a:ext cx="82809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6000" dirty="0" smtClean="0"/>
              <a:t>Tarief berekenen LG41 </a:t>
            </a:r>
            <a:endParaRPr lang="nl-NL" sz="6000" dirty="0"/>
          </a:p>
          <a:p>
            <a:r>
              <a:rPr lang="nl-NL" sz="6000" dirty="0" smtClean="0"/>
              <a:t>IBS 1.3 – les </a:t>
            </a:r>
            <a:r>
              <a:rPr lang="nl-NL" sz="6000" dirty="0"/>
              <a:t>2</a:t>
            </a:r>
            <a:endParaRPr lang="nl-NL" sz="6000" dirty="0" smtClean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IBS 1.3 les 2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Onderwerpen vorige week</a:t>
            </a:r>
          </a:p>
          <a:p>
            <a:pPr lvl="1"/>
            <a:r>
              <a:rPr lang="nl-NL" dirty="0" smtClean="0"/>
              <a:t>Hoe maak je een verslag</a:t>
            </a:r>
          </a:p>
          <a:p>
            <a:pPr lvl="1"/>
            <a:r>
              <a:rPr lang="nl-NL" dirty="0" smtClean="0"/>
              <a:t>Uitgangsmateriaal (zaaizaad/pootgoed)</a:t>
            </a:r>
          </a:p>
          <a:p>
            <a:r>
              <a:rPr lang="nl-NL" dirty="0" smtClean="0"/>
              <a:t>Vandaag.</a:t>
            </a:r>
          </a:p>
          <a:p>
            <a:pPr lvl="1"/>
            <a:r>
              <a:rPr lang="nl-NL" dirty="0" smtClean="0"/>
              <a:t>ICT kort. Voorpagina en inhoudsopgave.</a:t>
            </a:r>
          </a:p>
          <a:p>
            <a:pPr lvl="1"/>
            <a:r>
              <a:rPr lang="nl-NL" dirty="0" smtClean="0"/>
              <a:t>Verwerken antwoorden vorige week in verslag.</a:t>
            </a:r>
          </a:p>
          <a:p>
            <a:pPr lvl="1"/>
            <a:r>
              <a:rPr lang="nl-NL" dirty="0" smtClean="0"/>
              <a:t>Opbrengsten</a:t>
            </a:r>
          </a:p>
          <a:p>
            <a:pPr lvl="1"/>
            <a:endParaRPr lang="nl-NL" dirty="0" smtClean="0"/>
          </a:p>
          <a:p>
            <a:pPr marL="0" indent="0">
              <a:buNone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55857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ICT kort: voorblad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624" y="1196752"/>
            <a:ext cx="6730318" cy="396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89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ICT kort: inhoudsopgave 1 van 2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79512" y="1132941"/>
            <a:ext cx="6635080" cy="4929411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/>
              <a:t>1.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2.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1+2 = 3</a:t>
            </a: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175" y="1098126"/>
            <a:ext cx="8524825" cy="989341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575" y="2302629"/>
            <a:ext cx="5044329" cy="1774443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23728" y="4354348"/>
            <a:ext cx="2304256" cy="1946699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24833" y="4292234"/>
            <a:ext cx="2779517" cy="2387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7154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ICT kort: inhoudsopgave 2 van 2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1196752"/>
            <a:ext cx="7869560" cy="4550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7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Uitgangsmateriaal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nl-NL" dirty="0" smtClean="0"/>
              <a:t>Welk ras ga je kiezen en nog belangrijker: waarom?</a:t>
            </a:r>
          </a:p>
          <a:p>
            <a:pPr marL="514350" indent="-514350">
              <a:buAutoNum type="arabicPeriod"/>
            </a:pPr>
            <a:r>
              <a:rPr lang="nl-NL" dirty="0" smtClean="0"/>
              <a:t>Hoeveel heb je nodig?</a:t>
            </a:r>
          </a:p>
          <a:p>
            <a:pPr marL="514350" indent="-514350">
              <a:buAutoNum type="arabicPeriod"/>
            </a:pPr>
            <a:r>
              <a:rPr lang="nl-NL" dirty="0" smtClean="0"/>
              <a:t>Wat is de prijs?</a:t>
            </a:r>
          </a:p>
          <a:p>
            <a:pPr marL="514350" indent="-514350">
              <a:buAutoNum type="arabicPeriod"/>
            </a:pPr>
            <a:r>
              <a:rPr lang="nl-NL" dirty="0" smtClean="0"/>
              <a:t>Eventuele andere opmerkingen.</a:t>
            </a:r>
          </a:p>
          <a:p>
            <a:pPr marL="914400" lvl="1" indent="-514350">
              <a:buAutoNum type="arabicPeriod"/>
            </a:pPr>
            <a:r>
              <a:rPr lang="nl-NL" dirty="0" smtClean="0"/>
              <a:t>Gezamenlijke bewerking</a:t>
            </a:r>
          </a:p>
          <a:p>
            <a:pPr marL="914400" lvl="1" indent="-514350">
              <a:buAutoNum type="arabicPeriod"/>
            </a:pPr>
            <a:r>
              <a:rPr lang="nl-NL" dirty="0" smtClean="0"/>
              <a:t>Coating</a:t>
            </a:r>
          </a:p>
          <a:p>
            <a:pPr marL="514350" indent="-514350">
              <a:buAutoNum type="arabicPeriod"/>
            </a:pPr>
            <a:r>
              <a:rPr lang="nl-NL" dirty="0" smtClean="0"/>
              <a:t>Bronvermelding</a:t>
            </a:r>
          </a:p>
          <a:p>
            <a:pPr marL="514350" indent="-514350">
              <a:buAutoNum type="arabicPeriod"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9489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Opbrengsten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Hoeveelheid in tonnen/kuub</a:t>
            </a:r>
          </a:p>
          <a:p>
            <a:r>
              <a:rPr lang="nl-NL" dirty="0" smtClean="0"/>
              <a:t>Prijs per eenheid</a:t>
            </a:r>
          </a:p>
          <a:p>
            <a:endParaRPr lang="nl-NL" dirty="0"/>
          </a:p>
          <a:p>
            <a:r>
              <a:rPr lang="nl-NL" dirty="0" smtClean="0"/>
              <a:t>Hoe was het vorige jaren?</a:t>
            </a:r>
          </a:p>
          <a:p>
            <a:r>
              <a:rPr lang="nl-NL" dirty="0" smtClean="0"/>
              <a:t>Waarvan afhankelijk?</a:t>
            </a:r>
          </a:p>
          <a:p>
            <a:endParaRPr lang="nl-NL" dirty="0"/>
          </a:p>
          <a:p>
            <a:r>
              <a:rPr lang="nl-NL" dirty="0" smtClean="0"/>
              <a:t>Van welke prijs en welke hoeveelheid ga je uit en waarom?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46338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Dat was ‘m!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Dagge bedankt zijt, da witte.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6762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3969</TotalTime>
  <Words>136</Words>
  <Application>Microsoft Office PowerPoint</Application>
  <PresentationFormat>Diavoorstelling (4:3)</PresentationFormat>
  <Paragraphs>39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1" baseType="lpstr">
      <vt:lpstr>Arial</vt:lpstr>
      <vt:lpstr>Calibri</vt:lpstr>
      <vt:lpstr>Kantoorthema</vt:lpstr>
      <vt:lpstr>PowerPoint-presentatie</vt:lpstr>
      <vt:lpstr>IBS 1.3 les 2</vt:lpstr>
      <vt:lpstr>ICT kort: voorblad</vt:lpstr>
      <vt:lpstr>ICT kort: inhoudsopgave 1 van 2</vt:lpstr>
      <vt:lpstr>ICT kort: inhoudsopgave 2 van 2</vt:lpstr>
      <vt:lpstr>Uitgangsmateriaal</vt:lpstr>
      <vt:lpstr>Opbrengsten</vt:lpstr>
      <vt:lpstr>Dat was ‘m!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116</cp:revision>
  <dcterms:created xsi:type="dcterms:W3CDTF">2013-11-15T15:05:42Z</dcterms:created>
  <dcterms:modified xsi:type="dcterms:W3CDTF">2018-02-21T21:33:46Z</dcterms:modified>
</cp:coreProperties>
</file>