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87" r:id="rId4"/>
    <p:sldId id="389" r:id="rId5"/>
    <p:sldId id="388" r:id="rId6"/>
    <p:sldId id="370" r:id="rId7"/>
    <p:sldId id="390" r:id="rId8"/>
    <p:sldId id="34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LG41 </a:t>
            </a:r>
            <a:endParaRPr lang="nl-NL" sz="6000" dirty="0"/>
          </a:p>
          <a:p>
            <a:r>
              <a:rPr lang="nl-NL" sz="6000" dirty="0" smtClean="0"/>
              <a:t>IBS 1.3 – les </a:t>
            </a:r>
            <a:r>
              <a:rPr lang="nl-NL" sz="6000" dirty="0"/>
              <a:t>2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1.3 les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Onderwerpen vorige week</a:t>
            </a:r>
          </a:p>
          <a:p>
            <a:pPr lvl="1"/>
            <a:r>
              <a:rPr lang="nl-NL" dirty="0" smtClean="0"/>
              <a:t>Hoe maak je een verslag</a:t>
            </a:r>
          </a:p>
          <a:p>
            <a:pPr lvl="1"/>
            <a:r>
              <a:rPr lang="nl-NL" dirty="0" smtClean="0"/>
              <a:t>Uitgangsmateriaal (zaaizaad/pootgoed)</a:t>
            </a:r>
          </a:p>
          <a:p>
            <a:r>
              <a:rPr lang="nl-NL" dirty="0" smtClean="0"/>
              <a:t>Vandaag.</a:t>
            </a:r>
          </a:p>
          <a:p>
            <a:pPr lvl="1"/>
            <a:r>
              <a:rPr lang="nl-NL" dirty="0" smtClean="0"/>
              <a:t>ICT kort. Voorpagina en inhoudsopgave.</a:t>
            </a:r>
          </a:p>
          <a:p>
            <a:pPr lvl="1"/>
            <a:r>
              <a:rPr lang="nl-NL" dirty="0" smtClean="0"/>
              <a:t>Verwerken antwoorden vorige week in verslag.</a:t>
            </a:r>
          </a:p>
          <a:p>
            <a:pPr lvl="1"/>
            <a:r>
              <a:rPr lang="nl-NL" dirty="0" smtClean="0"/>
              <a:t>Opbrengsten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voorblad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96752"/>
            <a:ext cx="6730318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8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 1 van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32941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1.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2.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1+2 = 3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75" y="1098126"/>
            <a:ext cx="8524825" cy="9893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5" y="2302629"/>
            <a:ext cx="5044329" cy="177444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8" y="4354348"/>
            <a:ext cx="2304256" cy="194669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4833" y="4292234"/>
            <a:ext cx="2779517" cy="238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154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 2 van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7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Uitgangsmateriaal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Welk ras ga je kiezen en nog belangrijker: waarom?</a:t>
            </a:r>
          </a:p>
          <a:p>
            <a:pPr marL="514350" indent="-514350">
              <a:buAutoNum type="arabicPeriod"/>
            </a:pPr>
            <a:r>
              <a:rPr lang="nl-NL" dirty="0" smtClean="0"/>
              <a:t>Hoeveel heb je nodig?</a:t>
            </a:r>
          </a:p>
          <a:p>
            <a:pPr marL="514350" indent="-514350">
              <a:buAutoNum type="arabicPeriod"/>
            </a:pPr>
            <a:r>
              <a:rPr lang="nl-NL" dirty="0" smtClean="0"/>
              <a:t>Wat is de prijs?</a:t>
            </a:r>
          </a:p>
          <a:p>
            <a:pPr marL="514350" indent="-514350">
              <a:buAutoNum type="arabicPeriod"/>
            </a:pPr>
            <a:r>
              <a:rPr lang="nl-NL" dirty="0" smtClean="0"/>
              <a:t>Eventuele andere opmerkingen.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Gezamenlijke bewerking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Coating</a:t>
            </a:r>
          </a:p>
          <a:p>
            <a:pPr marL="514350" indent="-514350">
              <a:buAutoNum type="arabicPeriod"/>
            </a:pPr>
            <a:r>
              <a:rPr lang="nl-NL" dirty="0" smtClean="0"/>
              <a:t>Bronvermelding</a:t>
            </a:r>
          </a:p>
          <a:p>
            <a:pPr marL="514350" indent="-514350">
              <a:buAutoNum type="arabicPeriod"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48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Hoeveelheid in tonnen/kuub</a:t>
            </a:r>
          </a:p>
          <a:p>
            <a:r>
              <a:rPr lang="nl-NL" dirty="0" smtClean="0"/>
              <a:t>Prijs per eenheid</a:t>
            </a:r>
          </a:p>
          <a:p>
            <a:endParaRPr lang="nl-NL" dirty="0"/>
          </a:p>
          <a:p>
            <a:r>
              <a:rPr lang="nl-NL" dirty="0" smtClean="0"/>
              <a:t>Hoe was het vorige jaren?</a:t>
            </a:r>
          </a:p>
          <a:p>
            <a:r>
              <a:rPr lang="nl-NL" dirty="0" smtClean="0"/>
              <a:t>Waarvan afhankelijk?</a:t>
            </a:r>
          </a:p>
          <a:p>
            <a:endParaRPr lang="nl-NL" dirty="0"/>
          </a:p>
          <a:p>
            <a:r>
              <a:rPr lang="nl-NL" dirty="0" smtClean="0"/>
              <a:t>Van welke prijs en welke hoeveelheid ga je uit en waarom?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633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3969</TotalTime>
  <Words>136</Words>
  <Application>Microsoft Office PowerPoint</Application>
  <PresentationFormat>Diavoorstelling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IBS 1.3 les 2</vt:lpstr>
      <vt:lpstr>ICT kort: voorblad</vt:lpstr>
      <vt:lpstr>ICT kort: inhoudsopgave 1 van 2</vt:lpstr>
      <vt:lpstr>ICT kort: inhoudsopgave 2 van 2</vt:lpstr>
      <vt:lpstr>Uitgangsmateriaal</vt:lpstr>
      <vt:lpstr>Opbrengsten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116</cp:revision>
  <dcterms:created xsi:type="dcterms:W3CDTF">2013-11-15T15:05:42Z</dcterms:created>
  <dcterms:modified xsi:type="dcterms:W3CDTF">2018-02-21T21:33:46Z</dcterms:modified>
</cp:coreProperties>
</file>